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10287000" cx="18288000"/>
  <p:notesSz cx="6858000" cy="9144000"/>
  <p:embeddedFontLst>
    <p:embeddedFont>
      <p:font typeface="Alexandria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gMZCriULpGk2AGvAi7nfIS8UA2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font" Target="fonts/Alexandri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 rot="5400000">
            <a:off x="15374906" y="6863066"/>
            <a:ext cx="2488531" cy="5382103"/>
            <a:chOff x="0" y="-38100"/>
            <a:chExt cx="1012174" cy="1329571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1012174" cy="1291471"/>
            </a:xfrm>
            <a:custGeom>
              <a:rect b="b" l="l" r="r" t="t"/>
              <a:pathLst>
                <a:path extrusionOk="0" h="1291471" w="1012174">
                  <a:moveTo>
                    <a:pt x="110798" y="0"/>
                  </a:moveTo>
                  <a:lnTo>
                    <a:pt x="901376" y="0"/>
                  </a:lnTo>
                  <a:cubicBezTo>
                    <a:pt x="930761" y="0"/>
                    <a:pt x="958943" y="11673"/>
                    <a:pt x="979722" y="32452"/>
                  </a:cubicBezTo>
                  <a:cubicBezTo>
                    <a:pt x="1000500" y="53230"/>
                    <a:pt x="1012174" y="81412"/>
                    <a:pt x="1012174" y="110798"/>
                  </a:cubicBezTo>
                  <a:lnTo>
                    <a:pt x="1012174" y="1180673"/>
                  </a:lnTo>
                  <a:cubicBezTo>
                    <a:pt x="1012174" y="1241865"/>
                    <a:pt x="962568" y="1291471"/>
                    <a:pt x="901376" y="1291471"/>
                  </a:cubicBezTo>
                  <a:lnTo>
                    <a:pt x="110798" y="1291471"/>
                  </a:lnTo>
                  <a:cubicBezTo>
                    <a:pt x="81412" y="1291471"/>
                    <a:pt x="53230" y="1279797"/>
                    <a:pt x="32452" y="1259019"/>
                  </a:cubicBezTo>
                  <a:cubicBezTo>
                    <a:pt x="11673" y="1238240"/>
                    <a:pt x="0" y="1210058"/>
                    <a:pt x="0" y="1180673"/>
                  </a:cubicBezTo>
                  <a:lnTo>
                    <a:pt x="0" y="110798"/>
                  </a:lnTo>
                  <a:cubicBezTo>
                    <a:pt x="0" y="81412"/>
                    <a:pt x="11673" y="53230"/>
                    <a:pt x="32452" y="32452"/>
                  </a:cubicBezTo>
                  <a:cubicBezTo>
                    <a:pt x="53230" y="11673"/>
                    <a:pt x="81412" y="0"/>
                    <a:pt x="110798" y="0"/>
                  </a:cubicBezTo>
                  <a:close/>
                </a:path>
              </a:pathLst>
            </a:custGeom>
            <a:solidFill>
              <a:srgbClr val="F45A14"/>
            </a:solidFill>
            <a:ln>
              <a:noFill/>
            </a:ln>
          </p:spPr>
          <p:txBody>
            <a:bodyPr anchorCtr="0" anchor="ctr" bIns="97450" lIns="97450" spcFirstLastPara="1" rIns="97450" wrap="square" tIns="97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38100"/>
              <a:ext cx="1012174" cy="13295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4150" lIns="54150" spcFirstLastPara="1" rIns="54150" wrap="square" tIns="5415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1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5020075" y="2108575"/>
            <a:ext cx="13284619" cy="3145975"/>
          </a:xfrm>
          <a:custGeom>
            <a:rect b="b" l="l" r="r" t="t"/>
            <a:pathLst>
              <a:path extrusionOk="0" h="517005" w="2269905">
                <a:moveTo>
                  <a:pt x="30830" y="0"/>
                </a:moveTo>
                <a:lnTo>
                  <a:pt x="2239075" y="0"/>
                </a:lnTo>
                <a:cubicBezTo>
                  <a:pt x="2247252" y="0"/>
                  <a:pt x="2255093" y="3248"/>
                  <a:pt x="2260875" y="9030"/>
                </a:cubicBezTo>
                <a:cubicBezTo>
                  <a:pt x="2266657" y="14811"/>
                  <a:pt x="2269905" y="22653"/>
                  <a:pt x="2269905" y="30830"/>
                </a:cubicBezTo>
                <a:lnTo>
                  <a:pt x="2269905" y="486175"/>
                </a:lnTo>
                <a:cubicBezTo>
                  <a:pt x="2269905" y="494352"/>
                  <a:pt x="2266657" y="502193"/>
                  <a:pt x="2260875" y="507975"/>
                </a:cubicBezTo>
                <a:cubicBezTo>
                  <a:pt x="2255093" y="513757"/>
                  <a:pt x="2247252" y="517005"/>
                  <a:pt x="2239075" y="517005"/>
                </a:cubicBezTo>
                <a:lnTo>
                  <a:pt x="30830" y="517005"/>
                </a:lnTo>
                <a:cubicBezTo>
                  <a:pt x="22653" y="517005"/>
                  <a:pt x="14811" y="513757"/>
                  <a:pt x="9030" y="507975"/>
                </a:cubicBezTo>
                <a:cubicBezTo>
                  <a:pt x="3248" y="502193"/>
                  <a:pt x="0" y="494352"/>
                  <a:pt x="0" y="486175"/>
                </a:cubicBezTo>
                <a:lnTo>
                  <a:pt x="0" y="30830"/>
                </a:lnTo>
                <a:cubicBezTo>
                  <a:pt x="0" y="22653"/>
                  <a:pt x="3248" y="14811"/>
                  <a:pt x="9030" y="9030"/>
                </a:cubicBezTo>
                <a:cubicBezTo>
                  <a:pt x="14811" y="3248"/>
                  <a:pt x="22653" y="0"/>
                  <a:pt x="3083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6259" l="0" r="0" t="-96259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>
            <a:off x="13928121" y="8291733"/>
            <a:ext cx="4378738" cy="1632394"/>
          </a:xfrm>
          <a:custGeom>
            <a:rect b="b" l="l" r="r" t="t"/>
            <a:pathLst>
              <a:path extrusionOk="0" h="2176526" w="5838317">
                <a:moveTo>
                  <a:pt x="0" y="0"/>
                </a:moveTo>
                <a:lnTo>
                  <a:pt x="5838317" y="0"/>
                </a:lnTo>
                <a:lnTo>
                  <a:pt x="5838317" y="2176526"/>
                </a:lnTo>
                <a:lnTo>
                  <a:pt x="0" y="2176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1" l="0" r="0" t="-22"/>
            </a:stretch>
          </a:blipFill>
          <a:ln>
            <a:noFill/>
          </a:ln>
        </p:spPr>
      </p:sp>
      <p:grpSp>
        <p:nvGrpSpPr>
          <p:cNvPr id="89" name="Google Shape;89;p1"/>
          <p:cNvGrpSpPr/>
          <p:nvPr/>
        </p:nvGrpSpPr>
        <p:grpSpPr>
          <a:xfrm rot="5400000">
            <a:off x="-540955" y="-2590638"/>
            <a:ext cx="3321022" cy="6332087"/>
            <a:chOff x="0" y="-38100"/>
            <a:chExt cx="1012198" cy="1329600"/>
          </a:xfrm>
        </p:grpSpPr>
        <p:sp>
          <p:nvSpPr>
            <p:cNvPr id="90" name="Google Shape;90;p1"/>
            <p:cNvSpPr/>
            <p:nvPr/>
          </p:nvSpPr>
          <p:spPr>
            <a:xfrm>
              <a:off x="0" y="0"/>
              <a:ext cx="1012174" cy="1291471"/>
            </a:xfrm>
            <a:custGeom>
              <a:rect b="b" l="l" r="r" t="t"/>
              <a:pathLst>
                <a:path extrusionOk="0" h="1291471" w="1012174">
                  <a:moveTo>
                    <a:pt x="110798" y="0"/>
                  </a:moveTo>
                  <a:lnTo>
                    <a:pt x="901376" y="0"/>
                  </a:lnTo>
                  <a:cubicBezTo>
                    <a:pt x="930761" y="0"/>
                    <a:pt x="958943" y="11673"/>
                    <a:pt x="979722" y="32452"/>
                  </a:cubicBezTo>
                  <a:cubicBezTo>
                    <a:pt x="1000500" y="53230"/>
                    <a:pt x="1012174" y="81412"/>
                    <a:pt x="1012174" y="110798"/>
                  </a:cubicBezTo>
                  <a:lnTo>
                    <a:pt x="1012174" y="1180673"/>
                  </a:lnTo>
                  <a:cubicBezTo>
                    <a:pt x="1012174" y="1241865"/>
                    <a:pt x="962568" y="1291471"/>
                    <a:pt x="901376" y="1291471"/>
                  </a:cubicBezTo>
                  <a:lnTo>
                    <a:pt x="110798" y="1291471"/>
                  </a:lnTo>
                  <a:cubicBezTo>
                    <a:pt x="81412" y="1291471"/>
                    <a:pt x="53230" y="1279797"/>
                    <a:pt x="32452" y="1259019"/>
                  </a:cubicBezTo>
                  <a:cubicBezTo>
                    <a:pt x="11673" y="1238240"/>
                    <a:pt x="0" y="1210058"/>
                    <a:pt x="0" y="1180673"/>
                  </a:cubicBezTo>
                  <a:lnTo>
                    <a:pt x="0" y="110798"/>
                  </a:lnTo>
                  <a:cubicBezTo>
                    <a:pt x="0" y="81412"/>
                    <a:pt x="11673" y="53230"/>
                    <a:pt x="32452" y="32452"/>
                  </a:cubicBezTo>
                  <a:cubicBezTo>
                    <a:pt x="53230" y="11673"/>
                    <a:pt x="81412" y="0"/>
                    <a:pt x="110798" y="0"/>
                  </a:cubicBezTo>
                  <a:close/>
                </a:path>
              </a:pathLst>
            </a:custGeom>
            <a:solidFill>
              <a:srgbClr val="F45A14"/>
            </a:solidFill>
            <a:ln>
              <a:noFill/>
            </a:ln>
          </p:spPr>
          <p:txBody>
            <a:bodyPr anchorCtr="0" anchor="ctr" bIns="134825" lIns="134825" spcFirstLastPara="1" rIns="134825" wrap="square" tIns="1348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438298" y="-38100"/>
              <a:ext cx="573900" cy="13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4925" lIns="74925" spcFirstLastPara="1" rIns="74925" wrap="square" tIns="7492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65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"/>
          <p:cNvSpPr/>
          <p:nvPr/>
        </p:nvSpPr>
        <p:spPr>
          <a:xfrm>
            <a:off x="440350" y="246620"/>
            <a:ext cx="3311706" cy="1564161"/>
          </a:xfrm>
          <a:custGeom>
            <a:rect b="b" l="l" r="r" t="t"/>
            <a:pathLst>
              <a:path extrusionOk="0" h="1564161" w="3311706">
                <a:moveTo>
                  <a:pt x="0" y="0"/>
                </a:moveTo>
                <a:lnTo>
                  <a:pt x="3311706" y="0"/>
                </a:lnTo>
                <a:lnTo>
                  <a:pt x="3311706" y="1564160"/>
                </a:lnTo>
                <a:lnTo>
                  <a:pt x="0" y="1564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111" l="-18929" r="-30592" t="-45939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6410459" y="585825"/>
            <a:ext cx="10320718" cy="9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6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2" u="none" cap="none" strike="noStrike">
                <a:solidFill>
                  <a:srgbClr val="F45A14"/>
                </a:solidFill>
                <a:latin typeface="Alexandria"/>
                <a:ea typeface="Alexandria"/>
                <a:cs typeface="Alexandria"/>
                <a:sym typeface="Alexandria"/>
              </a:rPr>
              <a:t>CONGRESSISTA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1028700" y="6683158"/>
            <a:ext cx="10320718" cy="907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6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2" u="none" cap="none" strike="noStrike">
                <a:solidFill>
                  <a:srgbClr val="F45A14"/>
                </a:solidFill>
                <a:latin typeface="Alexandria"/>
                <a:ea typeface="Alexandria"/>
                <a:cs typeface="Alexandria"/>
                <a:sym typeface="Alexandria"/>
              </a:rPr>
              <a:t>Título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1250100" y="9019333"/>
            <a:ext cx="10320718" cy="9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6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2" u="none" cap="none" strike="noStrike">
                <a:solidFill>
                  <a:srgbClr val="F45A14"/>
                </a:solidFill>
                <a:latin typeface="Alexandria"/>
                <a:ea typeface="Alexandria"/>
                <a:cs typeface="Alexandria"/>
                <a:sym typeface="Alexandria"/>
              </a:rPr>
              <a:t>Instituição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2"/>
          <p:cNvGrpSpPr/>
          <p:nvPr/>
        </p:nvGrpSpPr>
        <p:grpSpPr>
          <a:xfrm>
            <a:off x="438747" y="1429722"/>
            <a:ext cx="15049046" cy="7177921"/>
            <a:chOff x="0" y="-38100"/>
            <a:chExt cx="3963535" cy="1890481"/>
          </a:xfrm>
        </p:grpSpPr>
        <p:sp>
          <p:nvSpPr>
            <p:cNvPr id="101" name="Google Shape;101;p2"/>
            <p:cNvSpPr/>
            <p:nvPr/>
          </p:nvSpPr>
          <p:spPr>
            <a:xfrm>
              <a:off x="0" y="0"/>
              <a:ext cx="3963535" cy="1852381"/>
            </a:xfrm>
            <a:custGeom>
              <a:rect b="b" l="l" r="r" t="t"/>
              <a:pathLst>
                <a:path extrusionOk="0" h="1852381" w="3963535">
                  <a:moveTo>
                    <a:pt x="28295" y="0"/>
                  </a:moveTo>
                  <a:lnTo>
                    <a:pt x="3935240" y="0"/>
                  </a:lnTo>
                  <a:cubicBezTo>
                    <a:pt x="3942745" y="0"/>
                    <a:pt x="3949941" y="2981"/>
                    <a:pt x="3955248" y="8287"/>
                  </a:cubicBezTo>
                  <a:cubicBezTo>
                    <a:pt x="3960554" y="13594"/>
                    <a:pt x="3963535" y="20790"/>
                    <a:pt x="3963535" y="28295"/>
                  </a:cubicBezTo>
                  <a:lnTo>
                    <a:pt x="3963535" y="1824087"/>
                  </a:lnTo>
                  <a:cubicBezTo>
                    <a:pt x="3963535" y="1831591"/>
                    <a:pt x="3960554" y="1838788"/>
                    <a:pt x="3955248" y="1844094"/>
                  </a:cubicBezTo>
                  <a:cubicBezTo>
                    <a:pt x="3949941" y="1849400"/>
                    <a:pt x="3942745" y="1852381"/>
                    <a:pt x="3935240" y="1852381"/>
                  </a:cubicBezTo>
                  <a:lnTo>
                    <a:pt x="28295" y="1852381"/>
                  </a:lnTo>
                  <a:cubicBezTo>
                    <a:pt x="20790" y="1852381"/>
                    <a:pt x="13594" y="1849400"/>
                    <a:pt x="8287" y="1844094"/>
                  </a:cubicBezTo>
                  <a:cubicBezTo>
                    <a:pt x="2981" y="1838788"/>
                    <a:pt x="0" y="1831591"/>
                    <a:pt x="0" y="1824087"/>
                  </a:cubicBezTo>
                  <a:lnTo>
                    <a:pt x="0" y="28295"/>
                  </a:lnTo>
                  <a:cubicBezTo>
                    <a:pt x="0" y="20790"/>
                    <a:pt x="2981" y="13594"/>
                    <a:pt x="8287" y="8287"/>
                  </a:cubicBezTo>
                  <a:cubicBezTo>
                    <a:pt x="13594" y="2981"/>
                    <a:pt x="20790" y="0"/>
                    <a:pt x="282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0" y="-38100"/>
              <a:ext cx="3963535" cy="1890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2"/>
          <p:cNvSpPr/>
          <p:nvPr/>
        </p:nvSpPr>
        <p:spPr>
          <a:xfrm rot="-5400000">
            <a:off x="3918671" y="-4082329"/>
            <a:ext cx="10287000" cy="18451659"/>
          </a:xfrm>
          <a:custGeom>
            <a:rect b="b" l="l" r="r" t="t"/>
            <a:pathLst>
              <a:path extrusionOk="0" h="18451659" w="10287000">
                <a:moveTo>
                  <a:pt x="0" y="0"/>
                </a:moveTo>
                <a:lnTo>
                  <a:pt x="10287000" y="0"/>
                </a:lnTo>
                <a:lnTo>
                  <a:pt x="10287000" y="18451658"/>
                </a:lnTo>
                <a:lnTo>
                  <a:pt x="0" y="184516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9618" l="-61822" r="-83144" t="0"/>
            </a:stretch>
          </a:blipFill>
          <a:ln>
            <a:noFill/>
          </a:ln>
        </p:spPr>
      </p:sp>
      <p:grpSp>
        <p:nvGrpSpPr>
          <p:cNvPr id="104" name="Google Shape;104;p2"/>
          <p:cNvGrpSpPr/>
          <p:nvPr/>
        </p:nvGrpSpPr>
        <p:grpSpPr>
          <a:xfrm>
            <a:off x="1028700" y="695252"/>
            <a:ext cx="16230600" cy="8751834"/>
            <a:chOff x="0" y="-38100"/>
            <a:chExt cx="4274726" cy="2305010"/>
          </a:xfrm>
        </p:grpSpPr>
        <p:sp>
          <p:nvSpPr>
            <p:cNvPr id="105" name="Google Shape;105;p2"/>
            <p:cNvSpPr/>
            <p:nvPr/>
          </p:nvSpPr>
          <p:spPr>
            <a:xfrm>
              <a:off x="0" y="0"/>
              <a:ext cx="4274726" cy="2266910"/>
            </a:xfrm>
            <a:custGeom>
              <a:rect b="b" l="l" r="r" t="t"/>
              <a:pathLst>
                <a:path extrusionOk="0" h="2266910" w="4274726">
                  <a:moveTo>
                    <a:pt x="26235" y="0"/>
                  </a:moveTo>
                  <a:lnTo>
                    <a:pt x="4248491" y="0"/>
                  </a:lnTo>
                  <a:cubicBezTo>
                    <a:pt x="4262980" y="0"/>
                    <a:pt x="4274726" y="11746"/>
                    <a:pt x="4274726" y="26235"/>
                  </a:cubicBezTo>
                  <a:lnTo>
                    <a:pt x="4274726" y="2240675"/>
                  </a:lnTo>
                  <a:cubicBezTo>
                    <a:pt x="4274726" y="2247633"/>
                    <a:pt x="4271962" y="2254306"/>
                    <a:pt x="4267042" y="2259226"/>
                  </a:cubicBezTo>
                  <a:cubicBezTo>
                    <a:pt x="4262122" y="2264146"/>
                    <a:pt x="4255449" y="2266910"/>
                    <a:pt x="4248491" y="2266910"/>
                  </a:cubicBezTo>
                  <a:lnTo>
                    <a:pt x="26235" y="2266910"/>
                  </a:lnTo>
                  <a:cubicBezTo>
                    <a:pt x="19277" y="2266910"/>
                    <a:pt x="12604" y="2264146"/>
                    <a:pt x="7684" y="2259226"/>
                  </a:cubicBezTo>
                  <a:cubicBezTo>
                    <a:pt x="2764" y="2254306"/>
                    <a:pt x="0" y="2247633"/>
                    <a:pt x="0" y="2240675"/>
                  </a:cubicBezTo>
                  <a:lnTo>
                    <a:pt x="0" y="26235"/>
                  </a:lnTo>
                  <a:cubicBezTo>
                    <a:pt x="0" y="11746"/>
                    <a:pt x="11746" y="0"/>
                    <a:pt x="262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0" y="-38100"/>
              <a:ext cx="4274726" cy="2305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2"/>
          <p:cNvGrpSpPr/>
          <p:nvPr/>
        </p:nvGrpSpPr>
        <p:grpSpPr>
          <a:xfrm rot="5400000">
            <a:off x="-30100" y="-2224782"/>
            <a:ext cx="2657766" cy="6008730"/>
            <a:chOff x="0" y="-38100"/>
            <a:chExt cx="1012174" cy="1329571"/>
          </a:xfrm>
        </p:grpSpPr>
        <p:sp>
          <p:nvSpPr>
            <p:cNvPr id="108" name="Google Shape;108;p2"/>
            <p:cNvSpPr/>
            <p:nvPr/>
          </p:nvSpPr>
          <p:spPr>
            <a:xfrm>
              <a:off x="0" y="0"/>
              <a:ext cx="1012174" cy="1291471"/>
            </a:xfrm>
            <a:custGeom>
              <a:rect b="b" l="l" r="r" t="t"/>
              <a:pathLst>
                <a:path extrusionOk="0" h="1291471" w="1012174">
                  <a:moveTo>
                    <a:pt x="110798" y="0"/>
                  </a:moveTo>
                  <a:lnTo>
                    <a:pt x="901376" y="0"/>
                  </a:lnTo>
                  <a:cubicBezTo>
                    <a:pt x="930761" y="0"/>
                    <a:pt x="958943" y="11673"/>
                    <a:pt x="979722" y="32452"/>
                  </a:cubicBezTo>
                  <a:cubicBezTo>
                    <a:pt x="1000500" y="53230"/>
                    <a:pt x="1012174" y="81412"/>
                    <a:pt x="1012174" y="110798"/>
                  </a:cubicBezTo>
                  <a:lnTo>
                    <a:pt x="1012174" y="1180673"/>
                  </a:lnTo>
                  <a:cubicBezTo>
                    <a:pt x="1012174" y="1241865"/>
                    <a:pt x="962568" y="1291471"/>
                    <a:pt x="901376" y="1291471"/>
                  </a:cubicBezTo>
                  <a:lnTo>
                    <a:pt x="110798" y="1291471"/>
                  </a:lnTo>
                  <a:cubicBezTo>
                    <a:pt x="81412" y="1291471"/>
                    <a:pt x="53230" y="1279797"/>
                    <a:pt x="32452" y="1259019"/>
                  </a:cubicBezTo>
                  <a:cubicBezTo>
                    <a:pt x="11673" y="1238240"/>
                    <a:pt x="0" y="1210058"/>
                    <a:pt x="0" y="1180673"/>
                  </a:cubicBezTo>
                  <a:lnTo>
                    <a:pt x="0" y="110798"/>
                  </a:lnTo>
                  <a:cubicBezTo>
                    <a:pt x="0" y="81412"/>
                    <a:pt x="11673" y="53230"/>
                    <a:pt x="32452" y="32452"/>
                  </a:cubicBezTo>
                  <a:cubicBezTo>
                    <a:pt x="53230" y="11673"/>
                    <a:pt x="81412" y="0"/>
                    <a:pt x="110798" y="0"/>
                  </a:cubicBezTo>
                  <a:close/>
                </a:path>
              </a:pathLst>
            </a:custGeom>
            <a:solidFill>
              <a:srgbClr val="F45A14"/>
            </a:solidFill>
            <a:ln>
              <a:noFill/>
            </a:ln>
          </p:spPr>
          <p:txBody>
            <a:bodyPr anchorCtr="0" anchor="ctr" bIns="116775" lIns="116775" spcFirstLastPara="1" rIns="116775" wrap="square" tIns="1167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0" y="-38100"/>
              <a:ext cx="1012174" cy="13295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900" lIns="64900" spcFirstLastPara="1" rIns="64900" wrap="square" tIns="649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2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/>
          <p:nvPr/>
        </p:nvSpPr>
        <p:spPr>
          <a:xfrm>
            <a:off x="440350" y="246620"/>
            <a:ext cx="3311706" cy="1564161"/>
          </a:xfrm>
          <a:custGeom>
            <a:rect b="b" l="l" r="r" t="t"/>
            <a:pathLst>
              <a:path extrusionOk="0" h="1564161" w="3311706">
                <a:moveTo>
                  <a:pt x="0" y="0"/>
                </a:moveTo>
                <a:lnTo>
                  <a:pt x="3311706" y="0"/>
                </a:lnTo>
                <a:lnTo>
                  <a:pt x="3311706" y="1564160"/>
                </a:lnTo>
                <a:lnTo>
                  <a:pt x="0" y="1564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5111" l="-18929" r="-30592" t="-45939"/>
            </a:stretch>
          </a:blipFill>
          <a:ln>
            <a:noFill/>
          </a:ln>
        </p:spPr>
      </p:sp>
      <p:sp>
        <p:nvSpPr>
          <p:cNvPr id="111" name="Google Shape;111;p2"/>
          <p:cNvSpPr txBox="1"/>
          <p:nvPr/>
        </p:nvSpPr>
        <p:spPr>
          <a:xfrm>
            <a:off x="3983641" y="4755996"/>
            <a:ext cx="10320718" cy="907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6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2" u="none" cap="none" strike="noStrike">
                <a:solidFill>
                  <a:srgbClr val="F45A14"/>
                </a:solidFill>
                <a:latin typeface="Alexandria"/>
                <a:ea typeface="Alexandria"/>
                <a:cs typeface="Alexandria"/>
                <a:sym typeface="Alexandria"/>
              </a:rPr>
              <a:t>Apresentação</a:t>
            </a:r>
            <a:endParaRPr/>
          </a:p>
        </p:txBody>
      </p:sp>
      <p:grpSp>
        <p:nvGrpSpPr>
          <p:cNvPr id="112" name="Google Shape;112;p2"/>
          <p:cNvGrpSpPr/>
          <p:nvPr/>
        </p:nvGrpSpPr>
        <p:grpSpPr>
          <a:xfrm rot="5400000">
            <a:off x="15374815" y="6863040"/>
            <a:ext cx="2488595" cy="5382221"/>
            <a:chOff x="0" y="-38100"/>
            <a:chExt cx="1012200" cy="1329600"/>
          </a:xfrm>
        </p:grpSpPr>
        <p:sp>
          <p:nvSpPr>
            <p:cNvPr id="113" name="Google Shape;113;p2"/>
            <p:cNvSpPr/>
            <p:nvPr/>
          </p:nvSpPr>
          <p:spPr>
            <a:xfrm>
              <a:off x="0" y="0"/>
              <a:ext cx="1012174" cy="1291471"/>
            </a:xfrm>
            <a:custGeom>
              <a:rect b="b" l="l" r="r" t="t"/>
              <a:pathLst>
                <a:path extrusionOk="0" h="1291471" w="1012174">
                  <a:moveTo>
                    <a:pt x="110798" y="0"/>
                  </a:moveTo>
                  <a:lnTo>
                    <a:pt x="901376" y="0"/>
                  </a:lnTo>
                  <a:cubicBezTo>
                    <a:pt x="930761" y="0"/>
                    <a:pt x="958943" y="11673"/>
                    <a:pt x="979722" y="32452"/>
                  </a:cubicBezTo>
                  <a:cubicBezTo>
                    <a:pt x="1000500" y="53230"/>
                    <a:pt x="1012174" y="81412"/>
                    <a:pt x="1012174" y="110798"/>
                  </a:cubicBezTo>
                  <a:lnTo>
                    <a:pt x="1012174" y="1180673"/>
                  </a:lnTo>
                  <a:cubicBezTo>
                    <a:pt x="1012174" y="1241865"/>
                    <a:pt x="962568" y="1291471"/>
                    <a:pt x="901376" y="1291471"/>
                  </a:cubicBezTo>
                  <a:lnTo>
                    <a:pt x="110798" y="1291471"/>
                  </a:lnTo>
                  <a:cubicBezTo>
                    <a:pt x="81412" y="1291471"/>
                    <a:pt x="53230" y="1279797"/>
                    <a:pt x="32452" y="1259019"/>
                  </a:cubicBezTo>
                  <a:cubicBezTo>
                    <a:pt x="11673" y="1238240"/>
                    <a:pt x="0" y="1210058"/>
                    <a:pt x="0" y="1180673"/>
                  </a:cubicBezTo>
                  <a:lnTo>
                    <a:pt x="0" y="110798"/>
                  </a:lnTo>
                  <a:cubicBezTo>
                    <a:pt x="0" y="81412"/>
                    <a:pt x="11673" y="53230"/>
                    <a:pt x="32452" y="32452"/>
                  </a:cubicBezTo>
                  <a:cubicBezTo>
                    <a:pt x="53230" y="11673"/>
                    <a:pt x="81412" y="0"/>
                    <a:pt x="110798" y="0"/>
                  </a:cubicBezTo>
                  <a:close/>
                </a:path>
              </a:pathLst>
            </a:custGeom>
            <a:solidFill>
              <a:srgbClr val="F45A14"/>
            </a:solidFill>
            <a:ln>
              <a:noFill/>
            </a:ln>
          </p:spPr>
          <p:txBody>
            <a:bodyPr anchorCtr="0" anchor="ctr" bIns="97450" lIns="97450" spcFirstLastPara="1" rIns="97450" wrap="square" tIns="97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 txBox="1"/>
            <p:nvPr/>
          </p:nvSpPr>
          <p:spPr>
            <a:xfrm>
              <a:off x="0" y="-38100"/>
              <a:ext cx="1012200" cy="13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4150" lIns="54150" spcFirstLastPara="1" rIns="54150" wrap="square" tIns="5415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1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2"/>
          <p:cNvSpPr/>
          <p:nvPr/>
        </p:nvSpPr>
        <p:spPr>
          <a:xfrm>
            <a:off x="13928121" y="8291733"/>
            <a:ext cx="4378738" cy="1632394"/>
          </a:xfrm>
          <a:custGeom>
            <a:rect b="b" l="l" r="r" t="t"/>
            <a:pathLst>
              <a:path extrusionOk="0" h="2176526" w="5838317">
                <a:moveTo>
                  <a:pt x="0" y="0"/>
                </a:moveTo>
                <a:lnTo>
                  <a:pt x="5838317" y="0"/>
                </a:lnTo>
                <a:lnTo>
                  <a:pt x="5838317" y="2176526"/>
                </a:lnTo>
                <a:lnTo>
                  <a:pt x="0" y="2176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" l="0" r="0" t="-2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/>
          <p:nvPr/>
        </p:nvSpPr>
        <p:spPr>
          <a:xfrm>
            <a:off x="-2072375" y="-1288976"/>
            <a:ext cx="22432743" cy="12367662"/>
          </a:xfrm>
          <a:custGeom>
            <a:rect b="b" l="l" r="r" t="t"/>
            <a:pathLst>
              <a:path extrusionOk="0" h="14945815" w="22432743">
                <a:moveTo>
                  <a:pt x="0" y="0"/>
                </a:moveTo>
                <a:lnTo>
                  <a:pt x="22432742" y="0"/>
                </a:lnTo>
                <a:lnTo>
                  <a:pt x="22432742" y="14945815"/>
                </a:lnTo>
                <a:lnTo>
                  <a:pt x="0" y="14945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3"/>
          <p:cNvSpPr/>
          <p:nvPr/>
        </p:nvSpPr>
        <p:spPr>
          <a:xfrm rot="10800000">
            <a:off x="-5789654" y="-1325440"/>
            <a:ext cx="26248429" cy="12322490"/>
          </a:xfrm>
          <a:custGeom>
            <a:rect b="b" l="l" r="r" t="t"/>
            <a:pathLst>
              <a:path extrusionOk="0" h="16938130" w="31529645">
                <a:moveTo>
                  <a:pt x="0" y="0"/>
                </a:moveTo>
                <a:lnTo>
                  <a:pt x="31529645" y="0"/>
                </a:lnTo>
                <a:lnTo>
                  <a:pt x="31529645" y="16938130"/>
                </a:lnTo>
                <a:lnTo>
                  <a:pt x="0" y="169381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79000"/>
            </a:blip>
            <a:stretch>
              <a:fillRect b="0" l="-17172" r="-17172" t="-34727"/>
            </a:stretch>
          </a:blipFill>
          <a:ln>
            <a:noFill/>
          </a:ln>
        </p:spPr>
      </p:sp>
      <p:grpSp>
        <p:nvGrpSpPr>
          <p:cNvPr id="122" name="Google Shape;122;p3"/>
          <p:cNvGrpSpPr/>
          <p:nvPr/>
        </p:nvGrpSpPr>
        <p:grpSpPr>
          <a:xfrm>
            <a:off x="-846438" y="1482209"/>
            <a:ext cx="13600582" cy="7177921"/>
            <a:chOff x="0" y="-38100"/>
            <a:chExt cx="3582046" cy="1890481"/>
          </a:xfrm>
        </p:grpSpPr>
        <p:sp>
          <p:nvSpPr>
            <p:cNvPr id="123" name="Google Shape;123;p3"/>
            <p:cNvSpPr/>
            <p:nvPr/>
          </p:nvSpPr>
          <p:spPr>
            <a:xfrm>
              <a:off x="0" y="0"/>
              <a:ext cx="3582046" cy="1852381"/>
            </a:xfrm>
            <a:custGeom>
              <a:rect b="b" l="l" r="r" t="t"/>
              <a:pathLst>
                <a:path extrusionOk="0" h="1852381" w="3582046">
                  <a:moveTo>
                    <a:pt x="31308" y="0"/>
                  </a:moveTo>
                  <a:lnTo>
                    <a:pt x="3550739" y="0"/>
                  </a:lnTo>
                  <a:cubicBezTo>
                    <a:pt x="3559042" y="0"/>
                    <a:pt x="3567005" y="3299"/>
                    <a:pt x="3572876" y="9170"/>
                  </a:cubicBezTo>
                  <a:cubicBezTo>
                    <a:pt x="3578748" y="15041"/>
                    <a:pt x="3582046" y="23005"/>
                    <a:pt x="3582046" y="31308"/>
                  </a:cubicBezTo>
                  <a:lnTo>
                    <a:pt x="3582046" y="1821073"/>
                  </a:lnTo>
                  <a:cubicBezTo>
                    <a:pt x="3582046" y="1838364"/>
                    <a:pt x="3568029" y="1852381"/>
                    <a:pt x="3550739" y="1852381"/>
                  </a:cubicBezTo>
                  <a:lnTo>
                    <a:pt x="31308" y="1852381"/>
                  </a:lnTo>
                  <a:cubicBezTo>
                    <a:pt x="23005" y="1852381"/>
                    <a:pt x="15041" y="1849083"/>
                    <a:pt x="9170" y="1843212"/>
                  </a:cubicBezTo>
                  <a:cubicBezTo>
                    <a:pt x="3299" y="1837340"/>
                    <a:pt x="0" y="1829377"/>
                    <a:pt x="0" y="1821073"/>
                  </a:cubicBezTo>
                  <a:lnTo>
                    <a:pt x="0" y="31308"/>
                  </a:lnTo>
                  <a:cubicBezTo>
                    <a:pt x="0" y="23005"/>
                    <a:pt x="3299" y="15041"/>
                    <a:pt x="9170" y="9170"/>
                  </a:cubicBezTo>
                  <a:cubicBezTo>
                    <a:pt x="15041" y="3299"/>
                    <a:pt x="23005" y="0"/>
                    <a:pt x="313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 txBox="1"/>
            <p:nvPr/>
          </p:nvSpPr>
          <p:spPr>
            <a:xfrm>
              <a:off x="0" y="-38100"/>
              <a:ext cx="3582046" cy="1890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3"/>
          <p:cNvSpPr txBox="1"/>
          <p:nvPr/>
        </p:nvSpPr>
        <p:spPr>
          <a:xfrm>
            <a:off x="1310425" y="2523311"/>
            <a:ext cx="9286856" cy="8089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87" u="none" cap="none" strike="noStrike">
                <a:solidFill>
                  <a:srgbClr val="F45A14"/>
                </a:solidFill>
                <a:latin typeface="Alexandria"/>
                <a:ea typeface="Alexandria"/>
                <a:cs typeface="Alexandria"/>
                <a:sym typeface="Alexandria"/>
              </a:rPr>
              <a:t>Obrigado!</a:t>
            </a:r>
            <a:endParaRPr/>
          </a:p>
        </p:txBody>
      </p:sp>
      <p:sp>
        <p:nvSpPr>
          <p:cNvPr id="126" name="Google Shape;126;p3"/>
          <p:cNvSpPr/>
          <p:nvPr/>
        </p:nvSpPr>
        <p:spPr>
          <a:xfrm>
            <a:off x="13462869" y="7999879"/>
            <a:ext cx="4386268" cy="2071690"/>
          </a:xfrm>
          <a:custGeom>
            <a:rect b="b" l="l" r="r" t="t"/>
            <a:pathLst>
              <a:path extrusionOk="0" h="2071690" w="4386268">
                <a:moveTo>
                  <a:pt x="0" y="0"/>
                </a:moveTo>
                <a:lnTo>
                  <a:pt x="4386268" y="0"/>
                </a:lnTo>
                <a:lnTo>
                  <a:pt x="4386268" y="2071690"/>
                </a:lnTo>
                <a:lnTo>
                  <a:pt x="0" y="2071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111" l="-18929" r="-30592" t="-45939"/>
            </a:stretch>
          </a:blipFill>
          <a:ln>
            <a:noFill/>
          </a:ln>
        </p:spPr>
      </p:sp>
      <p:sp>
        <p:nvSpPr>
          <p:cNvPr id="127" name="Google Shape;127;p3"/>
          <p:cNvSpPr txBox="1"/>
          <p:nvPr/>
        </p:nvSpPr>
        <p:spPr>
          <a:xfrm>
            <a:off x="1310425" y="5601246"/>
            <a:ext cx="9286856" cy="8089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87" u="none" cap="none" strike="noStrike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Autores e contato</a:t>
            </a:r>
            <a:endParaRPr/>
          </a:p>
        </p:txBody>
      </p:sp>
      <p:sp>
        <p:nvSpPr>
          <p:cNvPr id="128" name="Google Shape;128;p3"/>
          <p:cNvSpPr/>
          <p:nvPr/>
        </p:nvSpPr>
        <p:spPr>
          <a:xfrm>
            <a:off x="298864" y="8442112"/>
            <a:ext cx="4378738" cy="1632394"/>
          </a:xfrm>
          <a:custGeom>
            <a:rect b="b" l="l" r="r" t="t"/>
            <a:pathLst>
              <a:path extrusionOk="0" h="2176526" w="5838317">
                <a:moveTo>
                  <a:pt x="0" y="0"/>
                </a:moveTo>
                <a:lnTo>
                  <a:pt x="5838317" y="0"/>
                </a:lnTo>
                <a:lnTo>
                  <a:pt x="5838317" y="2176526"/>
                </a:lnTo>
                <a:lnTo>
                  <a:pt x="0" y="2176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1" l="0" r="0" t="-22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